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1" r:id="rId28"/>
    <p:sldId id="283" r:id="rId29"/>
    <p:sldId id="284" r:id="rId30"/>
    <p:sldId id="289" r:id="rId31"/>
    <p:sldId id="285" r:id="rId32"/>
    <p:sldId id="286" r:id="rId33"/>
    <p:sldId id="287" r:id="rId34"/>
    <p:sldId id="288" r:id="rId35"/>
    <p:sldId id="291" r:id="rId36"/>
    <p:sldId id="290" r:id="rId37"/>
    <p:sldId id="292" r:id="rId38"/>
    <p:sldId id="29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4"/>
    <p:restoredTop sz="94665"/>
  </p:normalViewPr>
  <p:slideViewPr>
    <p:cSldViewPr snapToGrid="0" snapToObjects="1">
      <p:cViewPr varScale="1">
        <p:scale>
          <a:sx n="55" d="100"/>
          <a:sy n="55" d="100"/>
        </p:scale>
        <p:origin x="208" y="1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1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2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5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4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6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7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35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50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8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3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A1A2F-9ECD-9645-8CE5-8C2A70F456D4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ACB9C-101E-2D42-A1DD-932588F67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25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emf"/><Relationship Id="rId3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Miguel Ribeiro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5202238"/>
            <a:ext cx="9144000" cy="1655762"/>
          </a:xfrm>
        </p:spPr>
        <p:txBody>
          <a:bodyPr/>
          <a:lstStyle/>
          <a:p>
            <a:r>
              <a:rPr lang="en-US" smtClean="0"/>
              <a:t>Inès Blanchard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28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200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9152" y="2074918"/>
            <a:ext cx="26004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ABSTRACT BODIES</a:t>
            </a:r>
          </a:p>
          <a:p>
            <a:endParaRPr lang="en-US" sz="3200" b="1" dirty="0"/>
          </a:p>
          <a:p>
            <a:r>
              <a:rPr lang="en-US" sz="3200" b="1" dirty="0" smtClean="0"/>
              <a:t>(1985-ongoing)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2807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53" y="777368"/>
            <a:ext cx="5094514" cy="50945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881" y="777368"/>
            <a:ext cx="5395802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54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5" y="645458"/>
            <a:ext cx="5298111" cy="53160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883" y="645458"/>
            <a:ext cx="5316071" cy="531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340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47" y="699246"/>
            <a:ext cx="5288995" cy="53160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264" y="699247"/>
            <a:ext cx="5490136" cy="53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264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73" y="719625"/>
            <a:ext cx="5235283" cy="52264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177" y="717176"/>
            <a:ext cx="5220041" cy="522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44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02" y="484095"/>
            <a:ext cx="5746376" cy="57463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14" y="484096"/>
            <a:ext cx="5675558" cy="574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7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469858"/>
            <a:ext cx="5978071" cy="36863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629" y="1216621"/>
            <a:ext cx="5234341" cy="419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92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399" y="979713"/>
            <a:ext cx="6123066" cy="488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223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0" y="781050"/>
            <a:ext cx="528320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8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746" y="2230582"/>
            <a:ext cx="26323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/>
              <a:t>AT HOME PHOTOS</a:t>
            </a:r>
          </a:p>
          <a:p>
            <a:endParaRPr lang="en-US" sz="3200" u="sng" dirty="0"/>
          </a:p>
          <a:p>
            <a:r>
              <a:rPr lang="en-US" sz="3200" u="sng" dirty="0" smtClean="0"/>
              <a:t>(2008-ongoing)</a:t>
            </a:r>
            <a:endParaRPr lang="en-US" sz="3200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927" y="0"/>
            <a:ext cx="51666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84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850" y="349250"/>
            <a:ext cx="5702300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08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509" y="1186872"/>
            <a:ext cx="5714231" cy="42856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28" y="1186873"/>
            <a:ext cx="5644077" cy="428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0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0" y="1238156"/>
            <a:ext cx="5628782" cy="42394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307" y="1238156"/>
            <a:ext cx="5490485" cy="423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78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0"/>
            <a:ext cx="9542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36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15" y="1769208"/>
            <a:ext cx="5247054" cy="31037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754" y="776695"/>
            <a:ext cx="5185138" cy="508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79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0"/>
            <a:ext cx="6987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78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7" y="1395046"/>
            <a:ext cx="5244709" cy="39379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395046"/>
            <a:ext cx="5508977" cy="393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058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31" y="1195753"/>
            <a:ext cx="5642707" cy="42320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562" y="1019907"/>
            <a:ext cx="4552804" cy="458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84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85" y="1430215"/>
            <a:ext cx="5600841" cy="41958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602" y="1430215"/>
            <a:ext cx="5599261" cy="419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6315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9938" y="2368062"/>
            <a:ext cx="22273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MEDICAL PHOTOS</a:t>
            </a:r>
          </a:p>
          <a:p>
            <a:endParaRPr lang="en-US" sz="3200" dirty="0" smtClean="0"/>
          </a:p>
          <a:p>
            <a:r>
              <a:rPr lang="en-US" sz="3200" b="1" dirty="0" smtClean="0"/>
              <a:t>No date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885" y="356974"/>
            <a:ext cx="6053393" cy="608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53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254" y="422031"/>
            <a:ext cx="3880101" cy="59201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304" y="422031"/>
            <a:ext cx="3966804" cy="592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725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614363"/>
            <a:ext cx="7454900" cy="502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82069" y="5868769"/>
            <a:ext cx="7015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Nelson </a:t>
            </a:r>
            <a:r>
              <a:rPr lang="en-US" dirty="0" smtClean="0"/>
              <a:t>Mandela, Cape </a:t>
            </a:r>
            <a:r>
              <a:rPr lang="en-US" dirty="0"/>
              <a:t>Town City Hall, 11/2/1990, day of his release from prison</a:t>
            </a:r>
          </a:p>
        </p:txBody>
      </p:sp>
    </p:spTree>
    <p:extLst>
      <p:ext uri="{BB962C8B-B14F-4D97-AF65-F5344CB8AC3E}">
        <p14:creationId xmlns:p14="http://schemas.microsoft.com/office/powerpoint/2010/main" val="1210588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300" y="0"/>
            <a:ext cx="4579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32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96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463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292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595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0"/>
            <a:ext cx="4606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9893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463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778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70" y="609600"/>
            <a:ext cx="5826369" cy="58263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77908" y="2203938"/>
            <a:ext cx="3329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 err="1"/>
              <a:t>Marfan</a:t>
            </a:r>
            <a:r>
              <a:rPr lang="en-US" dirty="0"/>
              <a:t> Syndrome</a:t>
            </a:r>
          </a:p>
          <a:p>
            <a:pPr fontAlgn="base"/>
            <a:r>
              <a:rPr lang="en-US" dirty="0"/>
              <a:t>Her long arms encircling the trunk from the back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646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34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483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505133" y="2954214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Questions?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98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459" y="2614611"/>
            <a:ext cx="4302233" cy="4029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785" y="3786186"/>
            <a:ext cx="2697674" cy="2857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206" y="111690"/>
            <a:ext cx="3614738" cy="24325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303" y="111690"/>
            <a:ext cx="3576638" cy="358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20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356" y="718454"/>
            <a:ext cx="3965605" cy="52904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785" y="947055"/>
            <a:ext cx="4236256" cy="483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5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79" y="402020"/>
            <a:ext cx="3664949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77861" y="6117020"/>
            <a:ext cx="31846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/>
              <a:t>Victoria Falls</a:t>
            </a:r>
          </a:p>
          <a:p>
            <a:pPr fontAlgn="base"/>
            <a:r>
              <a:rPr lang="en-US" dirty="0"/>
              <a:t>Sept 1999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00" y="1703770"/>
            <a:ext cx="4699831" cy="3111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16731" y="4819813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/>
              <a:t>Okavango Swamps</a:t>
            </a:r>
          </a:p>
          <a:p>
            <a:pPr fontAlgn="base"/>
            <a:r>
              <a:rPr lang="en-US" dirty="0" smtClean="0"/>
              <a:t>1985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3421" y="1703770"/>
            <a:ext cx="25985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MANDELA</a:t>
            </a:r>
            <a:r>
              <a:rPr lang="en-US" sz="3600" b="1" dirty="0" smtClean="0"/>
              <a:t>/</a:t>
            </a:r>
          </a:p>
          <a:p>
            <a:r>
              <a:rPr lang="en-US" sz="3600" b="1" dirty="0" smtClean="0"/>
              <a:t>AFRICA</a:t>
            </a:r>
          </a:p>
          <a:p>
            <a:endParaRPr lang="en-US" sz="3600" b="1" dirty="0"/>
          </a:p>
          <a:p>
            <a:r>
              <a:rPr lang="en-US" sz="3600" b="1" dirty="0" smtClean="0"/>
              <a:t>(1980-2011)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130363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714500"/>
            <a:ext cx="4419600" cy="30119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700" y="1469633"/>
            <a:ext cx="4787900" cy="35017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63700" y="4971355"/>
            <a:ext cx="271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/>
              <a:t>Wedding at </a:t>
            </a:r>
            <a:r>
              <a:rPr lang="en-US" dirty="0" err="1"/>
              <a:t>Mabopane</a:t>
            </a:r>
            <a:endParaRPr lang="en-US" dirty="0"/>
          </a:p>
          <a:p>
            <a:pPr fontAlgn="base"/>
            <a:r>
              <a:rPr lang="en-US" dirty="0"/>
              <a:t>Pretoria, Oct 1985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59800" y="5248354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Oct 1985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80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0" y="939800"/>
            <a:ext cx="7366000" cy="4965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45100" y="5905500"/>
            <a:ext cx="561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/>
              <a:t>Okavango Swamps</a:t>
            </a:r>
          </a:p>
          <a:p>
            <a:pPr fontAlgn="base"/>
            <a:r>
              <a:rPr lang="en-US" dirty="0"/>
              <a:t>1985</a:t>
            </a:r>
          </a:p>
        </p:txBody>
      </p:sp>
    </p:spTree>
    <p:extLst>
      <p:ext uri="{BB962C8B-B14F-4D97-AF65-F5344CB8AC3E}">
        <p14:creationId xmlns:p14="http://schemas.microsoft.com/office/powerpoint/2010/main" val="1083630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52500"/>
            <a:ext cx="7315200" cy="4940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10200" y="5934670"/>
            <a:ext cx="563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/>
              <a:t>Finger of God</a:t>
            </a:r>
          </a:p>
          <a:p>
            <a:pPr fontAlgn="base"/>
            <a:r>
              <a:rPr lang="en-US" dirty="0"/>
              <a:t>Namibia Aug 1983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136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16848</TotalTime>
  <Words>82</Words>
  <Application>Microsoft Macintosh PowerPoint</Application>
  <PresentationFormat>Widescreen</PresentationFormat>
  <Paragraphs>31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Garamond</vt:lpstr>
      <vt:lpstr>Arial</vt:lpstr>
      <vt:lpstr>Office Theme</vt:lpstr>
      <vt:lpstr>Miguel Ribeiro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Miguel Ribeiro</dc:title>
  <dc:creator>Microsoft Office User</dc:creator>
  <cp:lastModifiedBy>Microsoft Office User</cp:lastModifiedBy>
  <cp:revision>13</cp:revision>
  <dcterms:created xsi:type="dcterms:W3CDTF">2019-10-09T19:11:25Z</dcterms:created>
  <dcterms:modified xsi:type="dcterms:W3CDTF">2019-10-29T22:15:37Z</dcterms:modified>
</cp:coreProperties>
</file>