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61" r:id="rId3"/>
    <p:sldId id="262" r:id="rId4"/>
    <p:sldId id="263" r:id="rId5"/>
    <p:sldId id="259" r:id="rId6"/>
    <p:sldId id="260" r:id="rId7"/>
    <p:sldId id="264" r:id="rId8"/>
    <p:sldId id="257" r:id="rId9"/>
    <p:sldId id="25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11"/>
    <p:restoredTop sz="94696"/>
  </p:normalViewPr>
  <p:slideViewPr>
    <p:cSldViewPr snapToGrid="0" snapToObjects="1">
      <p:cViewPr varScale="1">
        <p:scale>
          <a:sx n="68" d="100"/>
          <a:sy n="68" d="100"/>
        </p:scale>
        <p:origin x="224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6F85A3-0C29-EE47-961D-62BCA212D518}" type="datetimeFigureOut">
              <a:rPr lang="en-US" smtClean="0"/>
              <a:t>11/19/19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9B03D3-AFE6-8640-9CC4-A0CCBA9E1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618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tinamericamagazine.com/news-features/news/talk-weather-art-climate-change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tinamericamagazine.com/news-features/news/basquiat-defacement-guggenheim-protests-racist-violence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hitehotmagazine.com/articles/we-are-in-cultural-holocaust/4368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https://www.artinamericamagazine.com/news-features/news/talk-weather-art-climate-change/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9B03D3-AFE6-8640-9CC4-A0CCBA9E125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236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https://www.artinamericamagazine.com/news-features/news/basquiat-defacement-guggenheim-protests-racist-violence/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9B03D3-AFE6-8640-9CC4-A0CCBA9E125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61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https://whitehotmagazine.com/articles/we-are-in-cultural-holocaust/4368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9B03D3-AFE6-8640-9CC4-A0CCBA9E125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545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983A-FD13-8148-83A7-36D4641FB34F}" type="datetimeFigureOut">
              <a:rPr lang="en-US" smtClean="0"/>
              <a:t>11/19/19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05A1-3BC6-B440-AA5F-66F348AEE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44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983A-FD13-8148-83A7-36D4641FB34F}" type="datetimeFigureOut">
              <a:rPr lang="en-US" smtClean="0"/>
              <a:t>11/19/19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05A1-3BC6-B440-AA5F-66F348AEE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139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983A-FD13-8148-83A7-36D4641FB34F}" type="datetimeFigureOut">
              <a:rPr lang="en-US" smtClean="0"/>
              <a:t>11/19/19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05A1-3BC6-B440-AA5F-66F348AEE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979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983A-FD13-8148-83A7-36D4641FB34F}" type="datetimeFigureOut">
              <a:rPr lang="en-US" smtClean="0"/>
              <a:t>11/19/19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05A1-3BC6-B440-AA5F-66F348AEE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2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983A-FD13-8148-83A7-36D4641FB34F}" type="datetimeFigureOut">
              <a:rPr lang="en-US" smtClean="0"/>
              <a:t>11/19/19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05A1-3BC6-B440-AA5F-66F348AEE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869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983A-FD13-8148-83A7-36D4641FB34F}" type="datetimeFigureOut">
              <a:rPr lang="en-US" smtClean="0"/>
              <a:t>11/19/19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05A1-3BC6-B440-AA5F-66F348AEE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817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983A-FD13-8148-83A7-36D4641FB34F}" type="datetimeFigureOut">
              <a:rPr lang="en-US" smtClean="0"/>
              <a:t>11/19/19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05A1-3BC6-B440-AA5F-66F348AEE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51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983A-FD13-8148-83A7-36D4641FB34F}" type="datetimeFigureOut">
              <a:rPr lang="en-US" smtClean="0"/>
              <a:t>11/19/19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05A1-3BC6-B440-AA5F-66F348AEE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54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983A-FD13-8148-83A7-36D4641FB34F}" type="datetimeFigureOut">
              <a:rPr lang="en-US" smtClean="0"/>
              <a:t>11/19/19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05A1-3BC6-B440-AA5F-66F348AEE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346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983A-FD13-8148-83A7-36D4641FB34F}" type="datetimeFigureOut">
              <a:rPr lang="en-US" smtClean="0"/>
              <a:t>11/19/19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05A1-3BC6-B440-AA5F-66F348AEE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271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983A-FD13-8148-83A7-36D4641FB34F}" type="datetimeFigureOut">
              <a:rPr lang="en-US" smtClean="0"/>
              <a:t>11/19/19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05A1-3BC6-B440-AA5F-66F348AEE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967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1983A-FD13-8148-83A7-36D4641FB34F}" type="datetimeFigureOut">
              <a:rPr lang="en-US" smtClean="0"/>
              <a:t>11/19/19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2B05A1-3BC6-B440-AA5F-66F348AEE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018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tiff"/><Relationship Id="rId4" Type="http://schemas.openxmlformats.org/officeDocument/2006/relationships/image" Target="../media/image7.tif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Talk about the Weather: Art and Climate Change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5202238"/>
            <a:ext cx="9144000" cy="1655762"/>
          </a:xfrm>
        </p:spPr>
        <p:txBody>
          <a:bodyPr/>
          <a:lstStyle/>
          <a:p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by Michael McCanne (</a:t>
            </a:r>
            <a:r>
              <a:rPr lang="is-IS" dirty="0">
                <a:latin typeface="Times New Roman" charset="0"/>
                <a:ea typeface="Times New Roman" charset="0"/>
                <a:cs typeface="Times New Roman" charset="0"/>
              </a:rPr>
              <a:t>August 16, 2018)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858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3208C-68AE-4046-AF95-D46EDD3ED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CB4414-074E-4E41-AE31-A28ABAA9B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93200" y="1096168"/>
            <a:ext cx="2595562" cy="4351338"/>
          </a:xfrm>
        </p:spPr>
        <p:txBody>
          <a:bodyPr/>
          <a:lstStyle/>
          <a:p>
            <a:pPr marL="0" indent="0">
              <a:buNone/>
            </a:pPr>
            <a:r>
              <a:rPr lang="fr-FR" dirty="0" err="1"/>
              <a:t>Tavares</a:t>
            </a:r>
            <a:r>
              <a:rPr lang="fr-FR" dirty="0"/>
              <a:t> Strachan: </a:t>
            </a:r>
          </a:p>
          <a:p>
            <a:pPr marL="0" indent="0">
              <a:buNone/>
            </a:pPr>
            <a:r>
              <a:rPr lang="fr-FR" i="1" dirty="0" err="1"/>
              <a:t>Sometimes</a:t>
            </a:r>
            <a:r>
              <a:rPr lang="fr-FR" i="1" dirty="0"/>
              <a:t> Lies are </a:t>
            </a:r>
            <a:r>
              <a:rPr lang="fr-FR" i="1" dirty="0" err="1"/>
              <a:t>Prettier</a:t>
            </a:r>
            <a:r>
              <a:rPr lang="fr-FR" dirty="0"/>
              <a:t>, 2017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F86011-FBDF-974C-BFEB-CD05ECC38A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25" y="681037"/>
            <a:ext cx="82550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500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D4343-2C85-0D43-950D-8EF260DBD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C3477E-6146-8D4C-BF7A-BE2FB5AE36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The exhibition engages </a:t>
            </a:r>
            <a:r>
              <a:rPr lang="fr-FR" dirty="0" err="1"/>
              <a:t>with</a:t>
            </a:r>
            <a:r>
              <a:rPr lang="fr-FR" dirty="0"/>
              <a:t> “</a:t>
            </a:r>
            <a:r>
              <a:rPr lang="fr-FR" dirty="0" err="1"/>
              <a:t>some</a:t>
            </a:r>
            <a:r>
              <a:rPr lang="fr-FR" dirty="0"/>
              <a:t> of the </a:t>
            </a:r>
            <a:r>
              <a:rPr lang="fr-FR" dirty="0" err="1"/>
              <a:t>many</a:t>
            </a:r>
            <a:r>
              <a:rPr lang="fr-FR" dirty="0"/>
              <a:t> challenges—</a:t>
            </a:r>
            <a:r>
              <a:rPr lang="fr-FR" dirty="0" err="1"/>
              <a:t>scientific</a:t>
            </a:r>
            <a:r>
              <a:rPr lang="fr-FR" dirty="0"/>
              <a:t>, cultural, </a:t>
            </a:r>
            <a:r>
              <a:rPr lang="fr-FR" dirty="0" err="1"/>
              <a:t>personal</a:t>
            </a:r>
            <a:r>
              <a:rPr lang="fr-FR" dirty="0"/>
              <a:t>, </a:t>
            </a:r>
            <a:r>
              <a:rPr lang="fr-FR" dirty="0" err="1"/>
              <a:t>psychological</a:t>
            </a:r>
            <a:r>
              <a:rPr lang="fr-FR" dirty="0"/>
              <a:t>—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climate</a:t>
            </a:r>
            <a:r>
              <a:rPr lang="fr-FR" dirty="0"/>
              <a:t> change has </a:t>
            </a:r>
            <a:r>
              <a:rPr lang="fr-FR" dirty="0" err="1"/>
              <a:t>brought</a:t>
            </a:r>
            <a:r>
              <a:rPr lang="fr-FR" dirty="0"/>
              <a:t> to </a:t>
            </a:r>
            <a:r>
              <a:rPr lang="fr-FR" dirty="0" err="1"/>
              <a:t>humankind</a:t>
            </a:r>
            <a:r>
              <a:rPr lang="fr-FR" dirty="0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287655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2BF7B-9C2A-1246-9311-4710335F6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CD33E12-EA0C-9841-868A-630C1372B0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4523" y="1027906"/>
            <a:ext cx="6523745" cy="43513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9FB809-4ABD-7048-9D43-E789D7A6AFC3}"/>
              </a:ext>
            </a:extLst>
          </p:cNvPr>
          <p:cNvSpPr txBox="1"/>
          <p:nvPr/>
        </p:nvSpPr>
        <p:spPr>
          <a:xfrm>
            <a:off x="7188268" y="2353469"/>
            <a:ext cx="50978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Steve </a:t>
            </a:r>
            <a:r>
              <a:rPr lang="fr-FR" sz="2800" dirty="0" err="1"/>
              <a:t>Rowell</a:t>
            </a:r>
            <a:endParaRPr lang="fr-FR" sz="2800" dirty="0"/>
          </a:p>
          <a:p>
            <a:r>
              <a:rPr lang="fr-FR" sz="2800" dirty="0" err="1"/>
              <a:t>Midstream</a:t>
            </a:r>
            <a:r>
              <a:rPr lang="fr-FR" sz="2800" dirty="0"/>
              <a:t> at </a:t>
            </a:r>
            <a:r>
              <a:rPr lang="fr-FR" sz="2800" dirty="0" err="1"/>
              <a:t>Twilight</a:t>
            </a:r>
            <a:r>
              <a:rPr lang="fr-FR" sz="2800" dirty="0"/>
              <a:t> (2016)</a:t>
            </a:r>
          </a:p>
        </p:txBody>
      </p:sp>
    </p:spTree>
    <p:extLst>
      <p:ext uri="{BB962C8B-B14F-4D97-AF65-F5344CB8AC3E}">
        <p14:creationId xmlns:p14="http://schemas.microsoft.com/office/powerpoint/2010/main" val="923465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Black Ghosts: Basquiat’s “Defacement” at the Guggenheim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048000" y="5202238"/>
            <a:ext cx="9144000" cy="1655762"/>
          </a:xfrm>
        </p:spPr>
        <p:txBody>
          <a:bodyPr/>
          <a:lstStyle/>
          <a:p>
            <a:r>
              <a:rPr lang="en-US" dirty="0"/>
              <a:t>by Tiana Reid (</a:t>
            </a:r>
            <a:r>
              <a:rPr lang="it-IT" dirty="0" err="1"/>
              <a:t>July</a:t>
            </a:r>
            <a:r>
              <a:rPr lang="it-IT" dirty="0"/>
              <a:t> 17, 2019)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5282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31825"/>
            <a:ext cx="5037316" cy="1325563"/>
          </a:xfrm>
        </p:spPr>
        <p:txBody>
          <a:bodyPr>
            <a:normAutofit fontScale="90000"/>
          </a:bodyPr>
          <a:lstStyle/>
          <a:p>
            <a:r>
              <a:rPr lang="fr-FR" dirty="0"/>
              <a:t>Jean-Michel </a:t>
            </a:r>
            <a:r>
              <a:rPr lang="fr-FR" dirty="0" err="1"/>
              <a:t>Basquiat</a:t>
            </a:r>
            <a:r>
              <a:rPr lang="fr-FR" dirty="0"/>
              <a:t>: </a:t>
            </a:r>
            <a:r>
              <a:rPr lang="fr-FR" i="1" dirty="0"/>
              <a:t>The </a:t>
            </a:r>
            <a:r>
              <a:rPr lang="fr-FR" i="1" dirty="0" err="1"/>
              <a:t>Death</a:t>
            </a:r>
            <a:r>
              <a:rPr lang="fr-FR" i="1" dirty="0"/>
              <a:t> of Michael Stewart</a:t>
            </a:r>
            <a:r>
              <a:rPr lang="fr-FR" dirty="0"/>
              <a:t>, 1983</a:t>
            </a:r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CF0F917-644D-344B-885B-85CD021D81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2506662"/>
            <a:ext cx="5578415" cy="435133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5516" y="0"/>
            <a:ext cx="54782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030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F2CB5-851B-1444-A4F0-1CE25CCD8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9A46A1-714F-DB4D-A14B-8BB7C3DC9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9325" y="225425"/>
            <a:ext cx="5213350" cy="36012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608714-88F7-5E48-A4E1-C6A416229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7244" y="2641525"/>
            <a:ext cx="4876800" cy="38704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D5521C-30CD-FC42-B8BC-62A5423CB2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375" y="3225742"/>
            <a:ext cx="5461000" cy="3579055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3432152-CE86-8947-AA51-AF57BE15E5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307956" y="225425"/>
            <a:ext cx="288928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740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3867" y="2312678"/>
            <a:ext cx="10515600" cy="1325563"/>
          </a:xfrm>
        </p:spPr>
        <p:txBody>
          <a:bodyPr/>
          <a:lstStyle/>
          <a:p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We Are In A Cultural Holocaust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3312" y="5382285"/>
            <a:ext cx="10515600" cy="1261959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By Noah Becker (August, 2019)</a:t>
            </a:r>
          </a:p>
        </p:txBody>
      </p:sp>
    </p:spTree>
    <p:extLst>
      <p:ext uri="{BB962C8B-B14F-4D97-AF65-F5344CB8AC3E}">
        <p14:creationId xmlns:p14="http://schemas.microsoft.com/office/powerpoint/2010/main" val="1105162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8725" y="1665891"/>
            <a:ext cx="6596241" cy="1325563"/>
          </a:xfrm>
        </p:spPr>
        <p:txBody>
          <a:bodyPr/>
          <a:lstStyle/>
          <a:p>
            <a:r>
              <a:rPr lang="fr-FR" dirty="0"/>
              <a:t>Figure on a </a:t>
            </a:r>
            <a:r>
              <a:rPr lang="fr-FR" dirty="0" err="1"/>
              <a:t>Couch</a:t>
            </a:r>
            <a:r>
              <a:rPr lang="fr-FR" dirty="0"/>
              <a:t>, 2019</a:t>
            </a:r>
            <a:endParaRPr lang="en-US" dirty="0"/>
          </a:p>
        </p:txBody>
      </p:sp>
      <p:pic>
        <p:nvPicPr>
          <p:cNvPr id="5" name="Content Placeholder 4" descr="A person holding a sign&#10;&#10;Description automatically generated">
            <a:extLst>
              <a:ext uri="{FF2B5EF4-FFF2-40B4-BE49-F238E27FC236}">
                <a16:creationId xmlns:a16="http://schemas.microsoft.com/office/drawing/2014/main" id="{DD727B0D-3626-0B4B-9948-73C423DBE1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0159" y="499644"/>
            <a:ext cx="4798566" cy="5993231"/>
          </a:xfrm>
        </p:spPr>
      </p:pic>
    </p:spTree>
    <p:extLst>
      <p:ext uri="{BB962C8B-B14F-4D97-AF65-F5344CB8AC3E}">
        <p14:creationId xmlns:p14="http://schemas.microsoft.com/office/powerpoint/2010/main" val="1831445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24847</TotalTime>
  <Words>154</Words>
  <Application>Microsoft Macintosh PowerPoint</Application>
  <PresentationFormat>Widescreen</PresentationFormat>
  <Paragraphs>20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 Schoolbook</vt:lpstr>
      <vt:lpstr>Times New Roman</vt:lpstr>
      <vt:lpstr>Office Theme</vt:lpstr>
      <vt:lpstr>Talk about the Weather: Art and Climate Change</vt:lpstr>
      <vt:lpstr>PowerPoint Presentation</vt:lpstr>
      <vt:lpstr>PowerPoint Presentation</vt:lpstr>
      <vt:lpstr>PowerPoint Presentation</vt:lpstr>
      <vt:lpstr>Black Ghosts: Basquiat’s “Defacement” at the Guggenheim</vt:lpstr>
      <vt:lpstr>Jean-Michel Basquiat: The Death of Michael Stewart, 1983</vt:lpstr>
      <vt:lpstr> </vt:lpstr>
      <vt:lpstr>We Are In A Cultural Holocaust</vt:lpstr>
      <vt:lpstr>Figure on a Couch, 2019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Talk about the Weather: Art and Climate Change</dc:title>
  <dc:creator>Microsoft Office User</dc:creator>
  <cp:lastModifiedBy>Inès Blanchard</cp:lastModifiedBy>
  <cp:revision>15</cp:revision>
  <dcterms:created xsi:type="dcterms:W3CDTF">2019-10-09T18:45:12Z</dcterms:created>
  <dcterms:modified xsi:type="dcterms:W3CDTF">2019-11-19T18:53:30Z</dcterms:modified>
</cp:coreProperties>
</file>